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E39398-B379-4184-A3D5-02A6F0F018F0}">
          <p14:sldIdLst>
            <p14:sldId id="256"/>
            <p14:sldId id="257"/>
            <p14:sldId id="260"/>
            <p14:sldId id="261"/>
            <p14:sldId id="262"/>
            <p14:sldId id="263"/>
            <p14:sldId id="258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3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94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B8C8-CCF1-49D9-B939-4737B035C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Pong on </a:t>
            </a:r>
            <a:r>
              <a:rPr lang="en-US" sz="6000" b="1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arduino</a:t>
            </a:r>
            <a:endParaRPr lang="en-US" sz="60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5432C-D79F-4F95-87F5-C06CF6958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Moga Cristina</a:t>
            </a:r>
          </a:p>
          <a:p>
            <a:r>
              <a:rPr lang="en-US" dirty="0" err="1"/>
              <a:t>Subgrupa</a:t>
            </a:r>
            <a:r>
              <a:rPr lang="en-US" dirty="0"/>
              <a:t> 5.1</a:t>
            </a:r>
          </a:p>
          <a:p>
            <a:r>
              <a:rPr lang="en-US" dirty="0" err="1"/>
              <a:t>Anul</a:t>
            </a:r>
            <a:r>
              <a:rPr lang="en-US" dirty="0"/>
              <a:t> 2</a:t>
            </a:r>
          </a:p>
          <a:p>
            <a:r>
              <a:rPr lang="en-US" dirty="0" err="1"/>
              <a:t>Cti</a:t>
            </a:r>
            <a:r>
              <a:rPr lang="en-US" dirty="0"/>
              <a:t>-RO</a:t>
            </a:r>
          </a:p>
        </p:txBody>
      </p:sp>
    </p:spTree>
    <p:extLst>
      <p:ext uri="{BB962C8B-B14F-4D97-AF65-F5344CB8AC3E}">
        <p14:creationId xmlns:p14="http://schemas.microsoft.com/office/powerpoint/2010/main" val="3362944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1559512945">
            <a:hlinkClick r:id="" action="ppaction://media"/>
            <a:extLst>
              <a:ext uri="{FF2B5EF4-FFF2-40B4-BE49-F238E27FC236}">
                <a16:creationId xmlns:a16="http://schemas.microsoft.com/office/drawing/2014/main" id="{0D1BC6F6-7E6F-4812-8E1F-01E7176A2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923099" y="-1954229"/>
            <a:ext cx="5976890" cy="105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3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110D-7BBA-4CAA-95A5-918632A3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261870"/>
            <a:ext cx="11062952" cy="1811629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Cum </a:t>
            </a:r>
            <a:r>
              <a:rPr lang="en-US" sz="5400" b="1" cap="none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functioneaza</a:t>
            </a:r>
            <a:r>
              <a:rPr lang="en-US" sz="5400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la </a:t>
            </a:r>
            <a:r>
              <a:rPr lang="en-US" sz="5400" b="1" cap="none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nivel</a:t>
            </a:r>
            <a:r>
              <a:rPr lang="en-US" sz="5400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software?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23362-0B63-455D-AEC4-65FE5896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1871730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Sunt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doua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parti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principale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in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ceea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ce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priveste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jocul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:</a:t>
            </a:r>
          </a:p>
          <a:p>
            <a:r>
              <a:rPr lang="en-US" dirty="0"/>
              <a:t>1.Desenarea </a:t>
            </a:r>
            <a:r>
              <a:rPr lang="en-US" dirty="0" err="1"/>
              <a:t>jocului</a:t>
            </a:r>
            <a:r>
              <a:rPr lang="en-US" dirty="0"/>
              <a:t> in sine: </a:t>
            </a:r>
            <a:r>
              <a:rPr lang="en-US" dirty="0" err="1"/>
              <a:t>mingea</a:t>
            </a:r>
            <a:r>
              <a:rPr lang="en-US" dirty="0"/>
              <a:t>, </a:t>
            </a:r>
            <a:r>
              <a:rPr lang="en-US" dirty="0" err="1"/>
              <a:t>scorul</a:t>
            </a:r>
            <a:r>
              <a:rPr lang="en-US" dirty="0"/>
              <a:t>,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bare de </a:t>
            </a:r>
            <a:r>
              <a:rPr lang="en-US" dirty="0" err="1"/>
              <a:t>joc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mesajul</a:t>
            </a:r>
            <a:r>
              <a:rPr lang="en-US" dirty="0"/>
              <a:t> de final</a:t>
            </a:r>
          </a:p>
          <a:p>
            <a:r>
              <a:rPr lang="en-US" dirty="0"/>
              <a:t>2.Cum </a:t>
            </a:r>
            <a:r>
              <a:rPr lang="en-US" dirty="0" err="1"/>
              <a:t>ruleaza</a:t>
            </a:r>
            <a:r>
              <a:rPr lang="en-US" dirty="0"/>
              <a:t> </a:t>
            </a:r>
            <a:r>
              <a:rPr lang="en-US" dirty="0" err="1"/>
              <a:t>jocul</a:t>
            </a:r>
            <a:r>
              <a:rPr lang="en-US" dirty="0"/>
              <a:t> (</a:t>
            </a:r>
            <a:r>
              <a:rPr lang="en-US" dirty="0" err="1"/>
              <a:t>mingea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bare)</a:t>
            </a:r>
          </a:p>
        </p:txBody>
      </p:sp>
    </p:spTree>
    <p:extLst>
      <p:ext uri="{BB962C8B-B14F-4D97-AF65-F5344CB8AC3E}">
        <p14:creationId xmlns:p14="http://schemas.microsoft.com/office/powerpoint/2010/main" val="343328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6A07-EA71-4A48-AA43-5CF614CB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en-US" dirty="0" err="1"/>
              <a:t>Desenarea</a:t>
            </a:r>
            <a:r>
              <a:rPr lang="en-US" dirty="0"/>
              <a:t> </a:t>
            </a:r>
            <a:r>
              <a:rPr lang="en-US" dirty="0" err="1"/>
              <a:t>jocului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0F008-2853-4FF6-973F-395737573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53" y="772733"/>
            <a:ext cx="10727074" cy="6085268"/>
          </a:xfrm>
        </p:spPr>
        <p:txBody>
          <a:bodyPr>
            <a:normAutofit/>
          </a:bodyPr>
          <a:lstStyle/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Desenarea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mesajului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de final:</a:t>
            </a:r>
          </a:p>
          <a:p>
            <a:r>
              <a:rPr lang="en-US" dirty="0"/>
              <a:t>S-a ales </a:t>
            </a:r>
            <a:r>
              <a:rPr lang="en-US" dirty="0" err="1"/>
              <a:t>fontul</a:t>
            </a:r>
            <a:r>
              <a:rPr lang="en-US" dirty="0"/>
              <a:t>: </a:t>
            </a:r>
            <a:r>
              <a:rPr lang="fr-FR" dirty="0"/>
              <a:t>u8g.setFont( u8g_font_timB14), </a:t>
            </a:r>
            <a:r>
              <a:rPr lang="fr-FR" dirty="0" err="1"/>
              <a:t>pentru</a:t>
            </a:r>
            <a:r>
              <a:rPr lang="fr-FR" dirty="0"/>
              <a:t> o </a:t>
            </a:r>
            <a:r>
              <a:rPr lang="fr-FR" dirty="0" err="1"/>
              <a:t>vizibilitate</a:t>
            </a:r>
            <a:r>
              <a:rPr lang="fr-FR" dirty="0"/>
              <a:t> mai buna</a:t>
            </a:r>
          </a:p>
          <a:p>
            <a:r>
              <a:rPr lang="en-US" dirty="0"/>
              <a:t>Se </a:t>
            </a:r>
            <a:r>
              <a:rPr lang="en-US" dirty="0" err="1"/>
              <a:t>aliniaza</a:t>
            </a:r>
            <a:r>
              <a:rPr lang="en-US" dirty="0"/>
              <a:t> pe </a:t>
            </a:r>
            <a:r>
              <a:rPr lang="en-US" dirty="0" err="1"/>
              <a:t>centrul</a:t>
            </a:r>
            <a:r>
              <a:rPr lang="en-US" dirty="0"/>
              <a:t> </a:t>
            </a:r>
            <a:r>
              <a:rPr lang="en-US" dirty="0" err="1"/>
              <a:t>ecranului</a:t>
            </a:r>
            <a:r>
              <a:rPr lang="en-US" dirty="0"/>
              <a:t> : u8g.setFontPosCenter();</a:t>
            </a:r>
          </a:p>
          <a:p>
            <a:r>
              <a:rPr lang="en-US" dirty="0"/>
              <a:t>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stringuri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stoca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cuvinte</a:t>
            </a:r>
            <a:r>
              <a:rPr lang="en-US" dirty="0"/>
              <a:t> separate:</a:t>
            </a:r>
          </a:p>
          <a:p>
            <a:r>
              <a:rPr lang="sv-SE" dirty="0"/>
              <a:t>char str1[] = "Joc";</a:t>
            </a:r>
          </a:p>
          <a:p>
            <a:r>
              <a:rPr lang="sv-SE" dirty="0"/>
              <a:t> char str2[] = "Terminat";</a:t>
            </a:r>
          </a:p>
          <a:p>
            <a:r>
              <a:rPr lang="sv-SE" dirty="0"/>
              <a:t>S-a folosit functia d</a:t>
            </a:r>
            <a:r>
              <a:rPr lang="en-US" dirty="0" err="1"/>
              <a:t>rawString</a:t>
            </a:r>
            <a:r>
              <a:rPr lang="en-US" dirty="0"/>
              <a:t>(X, Y, Text), </a:t>
            </a:r>
            <a:r>
              <a:rPr lang="en-US" dirty="0" err="1"/>
              <a:t>unde</a:t>
            </a:r>
            <a:r>
              <a:rPr lang="en-US" dirty="0"/>
              <a:t> X-urile sunt:</a:t>
            </a:r>
            <a:endParaRPr lang="sv-SE" dirty="0"/>
          </a:p>
          <a:p>
            <a:r>
              <a:rPr lang="nl-NL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u8g_uint_t s1 = (LatimeTeren - u8g.getStrPixelWidth(str1)) / 2;</a:t>
            </a:r>
          </a:p>
          <a:p>
            <a:r>
              <a:rPr lang="nl-NL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u8g_uint_t s2 = (LatimeTeren - u8g.getStrPixelWidth(str2)) / 2;</a:t>
            </a:r>
          </a:p>
          <a:p>
            <a:r>
              <a:rPr lang="nl-NL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Iar Y-urile sunt 20, respectiv 40</a:t>
            </a:r>
          </a:p>
          <a:p>
            <a:r>
              <a:rPr lang="nl-NL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u8g.drawStr(s1, 20, str1);</a:t>
            </a:r>
          </a:p>
          <a:p>
            <a:r>
              <a:rPr lang="nl-NL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u8g.drawStr(s2, 40, str2);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8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1226A-55C8-49A5-9B02-4BB6392A1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11" y="1"/>
            <a:ext cx="10701316" cy="5791200"/>
          </a:xfrm>
        </p:spPr>
        <p:txBody>
          <a:bodyPr/>
          <a:lstStyle/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Desenarea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scorului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</a:p>
          <a:p>
            <a:r>
              <a:rPr lang="en-US" dirty="0"/>
              <a:t>Font </a:t>
            </a:r>
            <a:r>
              <a:rPr lang="en-US" dirty="0" err="1"/>
              <a:t>folosit</a:t>
            </a:r>
            <a:r>
              <a:rPr lang="en-US" dirty="0"/>
              <a:t>: u8g.setFont(u8g_font_04b_03b);</a:t>
            </a:r>
          </a:p>
          <a:p>
            <a:r>
              <a:rPr lang="en-US" dirty="0"/>
              <a:t>La </a:t>
            </a:r>
            <a:r>
              <a:rPr lang="en-US" dirty="0" err="1"/>
              <a:t>fel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string-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am </a:t>
            </a:r>
            <a:r>
              <a:rPr lang="en-US" dirty="0" err="1"/>
              <a:t>convertit</a:t>
            </a:r>
            <a:r>
              <a:rPr lang="en-US" dirty="0"/>
              <a:t> int-urile la string </a:t>
            </a:r>
            <a:r>
              <a:rPr lang="en-US" dirty="0" err="1"/>
              <a:t>pentru</a:t>
            </a:r>
            <a:r>
              <a:rPr lang="en-US" dirty="0"/>
              <a:t> a face update la </a:t>
            </a:r>
            <a:r>
              <a:rPr lang="en-US" dirty="0" err="1"/>
              <a:t>scor</a:t>
            </a:r>
            <a:endParaRPr lang="en-US" dirty="0"/>
          </a:p>
          <a:p>
            <a:r>
              <a:rPr lang="en-US" dirty="0" err="1"/>
              <a:t>Latimea</a:t>
            </a:r>
            <a:r>
              <a:rPr lang="en-US" dirty="0"/>
              <a:t> </a:t>
            </a:r>
            <a:r>
              <a:rPr lang="en-US" dirty="0" err="1"/>
              <a:t>scorului</a:t>
            </a:r>
            <a:r>
              <a:rPr lang="en-US" dirty="0"/>
              <a:t> am </a:t>
            </a:r>
            <a:r>
              <a:rPr lang="en-US" dirty="0" err="1"/>
              <a:t>convertit</a:t>
            </a:r>
            <a:r>
              <a:rPr lang="en-US" dirty="0"/>
              <a:t>-o in </a:t>
            </a:r>
            <a:r>
              <a:rPr lang="en-US" dirty="0" err="1"/>
              <a:t>pixeli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folosi</a:t>
            </a:r>
            <a:r>
              <a:rPr lang="en-US" dirty="0"/>
              <a:t> </a:t>
            </a:r>
            <a:r>
              <a:rPr lang="en-US" dirty="0" err="1"/>
              <a:t>valorea</a:t>
            </a:r>
            <a:r>
              <a:rPr lang="en-US" dirty="0"/>
              <a:t> in </a:t>
            </a:r>
            <a:r>
              <a:rPr lang="en-US" dirty="0" err="1"/>
              <a:t>drawStr</a:t>
            </a:r>
            <a:endParaRPr lang="en-US" dirty="0"/>
          </a:p>
          <a:p>
            <a:r>
              <a:rPr lang="nl-NL" dirty="0"/>
              <a:t> u8g_uint_t latimescor = u8g.getStrPixelWidth(strScorJucatorStanga);</a:t>
            </a:r>
            <a:endParaRPr lang="en-US" dirty="0"/>
          </a:p>
          <a:p>
            <a:r>
              <a:rPr lang="en-US" dirty="0"/>
              <a:t>S-a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aceeasi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: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u8g_uint_t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latimescor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= u8g.getStrPixelWidth(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strScorJucatorStanga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);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u8g_uint_t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scoreY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= 7;//am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dat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int-ul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pt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scorul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maxim ca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poz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Y in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functie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//am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scazut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si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adunat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7 ca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aliniez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mai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bine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socrurile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/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distantele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dintre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ele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u8g.drawStr(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HalfLatimeTeren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- 7 -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latimescor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scoreY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strScorJucatorStanga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);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u8g.drawStr(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HalfLatimeTeren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+ 7,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scoreY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strScorJucatorDreapta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03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B59FA-B193-463B-82EF-9F6BD99DB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0817226" cy="6684135"/>
          </a:xfrm>
        </p:spPr>
        <p:txBody>
          <a:bodyPr>
            <a:normAutofit/>
          </a:bodyPr>
          <a:lstStyle/>
          <a:p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Desenarea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barelor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jucatorilor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</a:p>
          <a:p>
            <a:r>
              <a:rPr lang="en-US" dirty="0"/>
              <a:t>S-a </a:t>
            </a:r>
            <a:r>
              <a:rPr lang="en-US" dirty="0" err="1"/>
              <a:t>folosit</a:t>
            </a:r>
            <a:r>
              <a:rPr lang="en-US" dirty="0"/>
              <a:t> o </a:t>
            </a:r>
            <a:r>
              <a:rPr lang="en-US" dirty="0" err="1"/>
              <a:t>functie</a:t>
            </a:r>
            <a:r>
              <a:rPr lang="en-US" dirty="0"/>
              <a:t> separate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desena</a:t>
            </a:r>
            <a:r>
              <a:rPr lang="en-US" dirty="0"/>
              <a:t> o </a:t>
            </a:r>
            <a:r>
              <a:rPr lang="en-US" dirty="0" err="1"/>
              <a:t>singura</a:t>
            </a:r>
            <a:r>
              <a:rPr lang="en-US" dirty="0"/>
              <a:t> bara:</a:t>
            </a:r>
          </a:p>
          <a:p>
            <a:r>
              <a:rPr lang="en-US" dirty="0"/>
              <a:t>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functia:drawBox</a:t>
            </a:r>
            <a:r>
              <a:rPr lang="en-US" dirty="0"/>
              <a:t>(u8g_uint_t x, u8g_uint_t y, u8g_uint_t w, u8g_uint_t h)</a:t>
            </a:r>
          </a:p>
          <a:p>
            <a:r>
              <a:rPr lang="en-US" dirty="0"/>
              <a:t>X,Y- </a:t>
            </a:r>
            <a:r>
              <a:rPr lang="en-US" dirty="0" err="1"/>
              <a:t>pozitiile</a:t>
            </a:r>
            <a:r>
              <a:rPr lang="en-US" dirty="0"/>
              <a:t> de start , </a:t>
            </a:r>
            <a:r>
              <a:rPr lang="en-US" dirty="0" err="1"/>
              <a:t>w,h</a:t>
            </a:r>
            <a:r>
              <a:rPr lang="en-US" dirty="0"/>
              <a:t>- </a:t>
            </a:r>
            <a:r>
              <a:rPr lang="en-US" dirty="0" err="1"/>
              <a:t>latime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inaltime</a:t>
            </a:r>
            <a:endParaRPr lang="en-US" dirty="0"/>
          </a:p>
          <a:p>
            <a:r>
              <a:rPr lang="en-US" dirty="0"/>
              <a:t>u8g.drawBox(L, H, </a:t>
            </a:r>
            <a:r>
              <a:rPr lang="en-US" dirty="0" err="1"/>
              <a:t>LBaraJucator</a:t>
            </a:r>
            <a:r>
              <a:rPr lang="en-US" dirty="0"/>
              <a:t>, </a:t>
            </a:r>
            <a:r>
              <a:rPr lang="en-US" dirty="0" err="1"/>
              <a:t>HBaraJucator</a:t>
            </a:r>
            <a:r>
              <a:rPr lang="en-US" dirty="0"/>
              <a:t>);(initial </a:t>
            </a:r>
            <a:r>
              <a:rPr lang="en-US" dirty="0" err="1"/>
              <a:t>barele</a:t>
            </a:r>
            <a:r>
              <a:rPr lang="en-US" dirty="0"/>
              <a:t> sunt de 2X8 </a:t>
            </a:r>
            <a:r>
              <a:rPr lang="en-US" dirty="0" err="1"/>
              <a:t>pixeli</a:t>
            </a:r>
            <a:r>
              <a:rPr lang="en-US" dirty="0"/>
              <a:t>)</a:t>
            </a:r>
          </a:p>
          <a:p>
            <a:r>
              <a:rPr lang="en-US" dirty="0"/>
              <a:t>Am </a:t>
            </a:r>
            <a:r>
              <a:rPr lang="en-US" dirty="0" err="1"/>
              <a:t>apelat</a:t>
            </a:r>
            <a:r>
              <a:rPr lang="en-US" dirty="0"/>
              <a:t> </a:t>
            </a:r>
            <a:r>
              <a:rPr lang="en-US" dirty="0" err="1"/>
              <a:t>functia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ambele</a:t>
            </a:r>
            <a:r>
              <a:rPr lang="en-US" dirty="0"/>
              <a:t> bare ale </a:t>
            </a:r>
            <a:r>
              <a:rPr lang="en-US" dirty="0" err="1"/>
              <a:t>jucatorilor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citite</a:t>
            </a:r>
            <a:r>
              <a:rPr lang="en-US" dirty="0"/>
              <a:t> de la potentiometer(</a:t>
            </a:r>
            <a:r>
              <a:rPr lang="en-US" dirty="0" err="1"/>
              <a:t>barele</a:t>
            </a:r>
            <a:r>
              <a:rPr lang="en-US" dirty="0"/>
              <a:t> se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misca</a:t>
            </a:r>
            <a:r>
              <a:rPr lang="en-US" dirty="0"/>
              <a:t> pe </a:t>
            </a:r>
            <a:r>
              <a:rPr lang="en-US" dirty="0" err="1"/>
              <a:t>verticala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cum </a:t>
            </a:r>
            <a:r>
              <a:rPr lang="en-US" dirty="0" err="1"/>
              <a:t>doresc</a:t>
            </a:r>
            <a:r>
              <a:rPr lang="en-US" dirty="0"/>
              <a:t> </a:t>
            </a:r>
            <a:r>
              <a:rPr lang="en-US" dirty="0" err="1"/>
              <a:t>jucatorii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potentiometrele</a:t>
            </a:r>
            <a:r>
              <a:rPr lang="en-US" dirty="0"/>
              <a:t>):</a:t>
            </a:r>
          </a:p>
          <a:p>
            <a:r>
              <a:rPr lang="en-US" dirty="0"/>
              <a:t>Am </a:t>
            </a:r>
            <a:r>
              <a:rPr lang="en-US" dirty="0" err="1"/>
              <a:t>convertit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de la potentiometer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functia</a:t>
            </a:r>
            <a:r>
              <a:rPr lang="en-US" dirty="0"/>
              <a:t> </a:t>
            </a:r>
            <a:r>
              <a:rPr lang="en-US" dirty="0" err="1"/>
              <a:t>analogRead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se </a:t>
            </a:r>
            <a:r>
              <a:rPr lang="en-US" dirty="0" err="1"/>
              <a:t>potrivi</a:t>
            </a:r>
            <a:r>
              <a:rPr lang="en-US" dirty="0"/>
              <a:t> cu </a:t>
            </a:r>
            <a:r>
              <a:rPr lang="en-US" dirty="0" err="1"/>
              <a:t>ecranul</a:t>
            </a:r>
            <a:r>
              <a:rPr lang="en-US" dirty="0"/>
              <a:t> </a:t>
            </a:r>
            <a:r>
              <a:rPr lang="en-US" dirty="0" err="1"/>
              <a:t>nostru</a:t>
            </a:r>
            <a:endParaRPr lang="en-US" dirty="0"/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int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rawDataStg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=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analogRead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(Jucator1Pin);//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jucator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stanga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JucatorStangaPoz0Y = map(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rawDataStg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 0, 1023, 0,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InaltimeTeren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-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HBaraJucator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);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int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rawDataDr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=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analogRead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(Jucator2Pin);//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jucator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dreapta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JucatorDreaptaPoz0Y = map(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rawDataDr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 0, 1023, 0,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InaltimeTeren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-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HBaraJucator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);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//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desenez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bara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pentru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jucatorul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din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stanga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BaraUnJucator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(0, JucatorStangaPoz0Y);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//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desenez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bara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pt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jucatorul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din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dreapta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BaraUnJucator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LatimeTeren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-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LBaraJucator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 JucatorDreaptaPoz0Y);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ceea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ce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priveste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desenarea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mingii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,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nu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variaza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este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o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marime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data fix(4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pixeli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85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8DDD-49B3-4F9D-876D-08CD0260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5740756" cy="1456267"/>
          </a:xfrm>
        </p:spPr>
        <p:txBody>
          <a:bodyPr/>
          <a:lstStyle/>
          <a:p>
            <a:r>
              <a:rPr lang="en-US" dirty="0"/>
              <a:t>Cum </a:t>
            </a:r>
            <a:r>
              <a:rPr lang="en-US" dirty="0" err="1"/>
              <a:t>ruleaza</a:t>
            </a:r>
            <a:r>
              <a:rPr lang="en-US" dirty="0"/>
              <a:t> </a:t>
            </a:r>
            <a:r>
              <a:rPr lang="en-US" dirty="0" err="1"/>
              <a:t>jocul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6EB78-1A93-4FA9-AA7C-F5D24B0C8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41" y="1681885"/>
            <a:ext cx="5740756" cy="3559816"/>
          </a:xfrm>
        </p:spPr>
        <p:txBody>
          <a:bodyPr/>
          <a:lstStyle/>
          <a:p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nevoie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stim </a:t>
            </a:r>
            <a:r>
              <a:rPr lang="en-US" dirty="0" err="1"/>
              <a:t>cand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bara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jucator</a:t>
            </a:r>
            <a:r>
              <a:rPr lang="en-US" dirty="0"/>
              <a:t> </a:t>
            </a:r>
            <a:r>
              <a:rPr lang="en-US" dirty="0" err="1"/>
              <a:t>lovita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sti</a:t>
            </a:r>
            <a:r>
              <a:rPr lang="en-US" dirty="0"/>
              <a:t>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un “</a:t>
            </a:r>
            <a:r>
              <a:rPr lang="en-US" dirty="0" err="1"/>
              <a:t>gol</a:t>
            </a:r>
            <a:r>
              <a:rPr lang="en-US" dirty="0"/>
              <a:t>”</a:t>
            </a:r>
          </a:p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lua</a:t>
            </a:r>
            <a:r>
              <a:rPr lang="en-US" dirty="0"/>
              <a:t> ca </a:t>
            </a:r>
            <a:r>
              <a:rPr lang="en-US" dirty="0" err="1"/>
              <a:t>referinte</a:t>
            </a:r>
            <a:r>
              <a:rPr lang="en-US" dirty="0"/>
              <a:t> </a:t>
            </a:r>
            <a:r>
              <a:rPr lang="en-US" dirty="0" err="1"/>
              <a:t>inceputul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sfarsitul</a:t>
            </a:r>
            <a:r>
              <a:rPr lang="en-US" dirty="0"/>
              <a:t> </a:t>
            </a:r>
            <a:r>
              <a:rPr lang="en-US" dirty="0" err="1"/>
              <a:t>barei</a:t>
            </a:r>
            <a:r>
              <a:rPr lang="en-US" dirty="0"/>
              <a:t> de </a:t>
            </a:r>
            <a:r>
              <a:rPr lang="en-US" dirty="0" err="1"/>
              <a:t>joc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al </a:t>
            </a:r>
            <a:r>
              <a:rPr lang="en-US" dirty="0" err="1"/>
              <a:t>mingii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aAstfel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cazuri</a:t>
            </a:r>
            <a:r>
              <a:rPr lang="en-US" dirty="0"/>
              <a:t> ca in schema: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AA9E0-2FD4-46F1-BF22-72BE6CB4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975" y="106607"/>
            <a:ext cx="4983589" cy="6644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8DD31-0E1F-473D-8880-478F6303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71703" y="2536602"/>
            <a:ext cx="2348247" cy="5740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575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3CC5-AB6A-4B80-9FDC-09946051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4546"/>
            <a:ext cx="10131425" cy="6581105"/>
          </a:xfrm>
        </p:spPr>
        <p:txBody>
          <a:bodyPr>
            <a:normAutofit/>
          </a:bodyPr>
          <a:lstStyle/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stim </a:t>
            </a:r>
            <a:r>
              <a:rPr lang="en-US" dirty="0" err="1"/>
              <a:t>cand</a:t>
            </a:r>
            <a:r>
              <a:rPr lang="en-US" dirty="0"/>
              <a:t> se </a:t>
            </a:r>
            <a:r>
              <a:rPr lang="en-US" dirty="0" err="1"/>
              <a:t>rateaza</a:t>
            </a:r>
            <a:r>
              <a:rPr lang="en-US" dirty="0"/>
              <a:t> o bara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testam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jucator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mingea</a:t>
            </a:r>
            <a:r>
              <a:rPr lang="en-US" dirty="0"/>
              <a:t> se </a:t>
            </a:r>
            <a:r>
              <a:rPr lang="en-US" dirty="0" err="1"/>
              <a:t>afla</a:t>
            </a:r>
            <a:r>
              <a:rPr lang="en-US" dirty="0"/>
              <a:t> pe </a:t>
            </a:r>
            <a:r>
              <a:rPr lang="en-US" dirty="0" err="1"/>
              <a:t>ecran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punct</a:t>
            </a:r>
            <a:r>
              <a:rPr lang="en-US" dirty="0"/>
              <a:t> in care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gol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el;</a:t>
            </a:r>
          </a:p>
          <a:p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un </a:t>
            </a:r>
            <a:r>
              <a:rPr lang="en-US" dirty="0" err="1"/>
              <a:t>gol</a:t>
            </a:r>
            <a:r>
              <a:rPr lang="en-US" dirty="0"/>
              <a:t>, </a:t>
            </a:r>
            <a:r>
              <a:rPr lang="en-US" dirty="0" err="1"/>
              <a:t>adica</a:t>
            </a:r>
            <a:r>
              <a:rPr lang="en-US" dirty="0"/>
              <a:t> s-a </a:t>
            </a:r>
            <a:r>
              <a:rPr lang="en-US" dirty="0" err="1"/>
              <a:t>ratat</a:t>
            </a:r>
            <a:r>
              <a:rPr lang="en-US" dirty="0"/>
              <a:t> bara, </a:t>
            </a:r>
            <a:r>
              <a:rPr lang="en-US" dirty="0" err="1"/>
              <a:t>mingea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porni</a:t>
            </a:r>
            <a:r>
              <a:rPr lang="en-US" dirty="0"/>
              <a:t> de pe </a:t>
            </a:r>
            <a:r>
              <a:rPr lang="en-US" dirty="0" err="1"/>
              <a:t>mijlocul</a:t>
            </a:r>
            <a:r>
              <a:rPr lang="en-US" dirty="0"/>
              <a:t> </a:t>
            </a:r>
            <a:r>
              <a:rPr lang="en-US" dirty="0" err="1"/>
              <a:t>placii</a:t>
            </a:r>
            <a:r>
              <a:rPr lang="en-US" dirty="0"/>
              <a:t> </a:t>
            </a:r>
            <a:r>
              <a:rPr lang="en-US" dirty="0" err="1"/>
              <a:t>adversarului</a:t>
            </a:r>
            <a:r>
              <a:rPr lang="en-US" dirty="0"/>
              <a:t>, </a:t>
            </a:r>
            <a:r>
              <a:rPr lang="en-US" dirty="0" err="1"/>
              <a:t>incrementam</a:t>
            </a:r>
            <a:r>
              <a:rPr lang="en-US" dirty="0"/>
              <a:t> </a:t>
            </a:r>
            <a:r>
              <a:rPr lang="en-US" dirty="0" err="1"/>
              <a:t>scorul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cine a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gol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viteza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readusa</a:t>
            </a:r>
            <a:r>
              <a:rPr lang="en-US" dirty="0"/>
              <a:t> la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initiala</a:t>
            </a:r>
            <a:r>
              <a:rPr lang="en-US" dirty="0"/>
              <a:t>;</a:t>
            </a:r>
          </a:p>
          <a:p>
            <a:r>
              <a:rPr lang="en-US" dirty="0"/>
              <a:t>! </a:t>
            </a:r>
            <a:r>
              <a:rPr lang="en-US" dirty="0" err="1"/>
              <a:t>Testeam</a:t>
            </a:r>
            <a:r>
              <a:rPr lang="en-US" dirty="0"/>
              <a:t> de </a:t>
            </a:r>
            <a:r>
              <a:rPr lang="en-US" dirty="0" err="1"/>
              <a:t>fiecare</a:t>
            </a:r>
            <a:r>
              <a:rPr lang="en-US" dirty="0"/>
              <a:t> data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un </a:t>
            </a:r>
            <a:r>
              <a:rPr lang="en-US" dirty="0" err="1"/>
              <a:t>gol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s-a </a:t>
            </a:r>
            <a:r>
              <a:rPr lang="en-US" dirty="0" err="1"/>
              <a:t>ajuns</a:t>
            </a:r>
            <a:r>
              <a:rPr lang="en-US" dirty="0"/>
              <a:t> la </a:t>
            </a:r>
            <a:r>
              <a:rPr lang="en-US" dirty="0" err="1"/>
              <a:t>finalul</a:t>
            </a:r>
            <a:r>
              <a:rPr lang="en-US" dirty="0"/>
              <a:t> </a:t>
            </a:r>
            <a:r>
              <a:rPr lang="en-US" dirty="0" err="1"/>
              <a:t>jocului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nu(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JocTerminat</a:t>
            </a:r>
            <a:r>
              <a:rPr lang="en-US" dirty="0"/>
              <a:t> de tip Boolean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trece</a:t>
            </a:r>
            <a:r>
              <a:rPr lang="en-US" dirty="0"/>
              <a:t> pe true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duce la </a:t>
            </a:r>
            <a:r>
              <a:rPr lang="en-US" dirty="0" err="1"/>
              <a:t>apelarea</a:t>
            </a:r>
            <a:r>
              <a:rPr lang="en-US" dirty="0"/>
              <a:t> </a:t>
            </a:r>
            <a:r>
              <a:rPr lang="en-US" dirty="0" err="1"/>
              <a:t>functiei</a:t>
            </a:r>
            <a:r>
              <a:rPr lang="en-US" dirty="0"/>
              <a:t> de </a:t>
            </a:r>
            <a:r>
              <a:rPr lang="en-US" dirty="0" err="1"/>
              <a:t>afisare</a:t>
            </a:r>
            <a:r>
              <a:rPr lang="en-US" dirty="0"/>
              <a:t> a </a:t>
            </a:r>
            <a:r>
              <a:rPr lang="en-US" dirty="0" err="1"/>
              <a:t>mesajului</a:t>
            </a:r>
            <a:r>
              <a:rPr lang="en-US" dirty="0"/>
              <a:t> : </a:t>
            </a:r>
            <a:r>
              <a:rPr lang="en-US" dirty="0" err="1"/>
              <a:t>Joc</a:t>
            </a:r>
            <a:r>
              <a:rPr lang="en-US" dirty="0"/>
              <a:t> </a:t>
            </a:r>
            <a:r>
              <a:rPr lang="en-US" dirty="0" err="1"/>
              <a:t>Terminat</a:t>
            </a:r>
            <a:r>
              <a:rPr lang="en-US" dirty="0"/>
              <a:t>)</a:t>
            </a:r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nu e miss se </a:t>
            </a:r>
            <a:r>
              <a:rPr lang="en-US" dirty="0" err="1"/>
              <a:t>testeaza</a:t>
            </a:r>
            <a:r>
              <a:rPr lang="en-US" dirty="0"/>
              <a:t> </a:t>
            </a:r>
            <a:r>
              <a:rPr lang="en-US" dirty="0" err="1"/>
              <a:t>directia</a:t>
            </a:r>
            <a:r>
              <a:rPr lang="en-US" dirty="0"/>
              <a:t> pe care se </a:t>
            </a:r>
            <a:r>
              <a:rPr lang="en-US" dirty="0" err="1"/>
              <a:t>afla</a:t>
            </a:r>
            <a:r>
              <a:rPr lang="en-US" dirty="0"/>
              <a:t> </a:t>
            </a:r>
            <a:r>
              <a:rPr lang="en-US" dirty="0" err="1"/>
              <a:t>mingea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schimba</a:t>
            </a:r>
            <a:endParaRPr lang="en-US" dirty="0"/>
          </a:p>
          <a:p>
            <a:r>
              <a:rPr lang="en-US" dirty="0" err="1"/>
              <a:t>Astfel,de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daca</a:t>
            </a:r>
            <a:r>
              <a:rPr lang="en-US" dirty="0"/>
              <a:t> a </a:t>
            </a:r>
            <a:r>
              <a:rPr lang="en-US" dirty="0" err="1"/>
              <a:t>ajuns</a:t>
            </a:r>
            <a:r>
              <a:rPr lang="en-US" dirty="0"/>
              <a:t> pe bara din </a:t>
            </a:r>
            <a:r>
              <a:rPr lang="en-US" dirty="0" err="1"/>
              <a:t>stanga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ricosa</a:t>
            </a:r>
            <a:r>
              <a:rPr lang="en-US" dirty="0"/>
              <a:t> in </a:t>
            </a:r>
            <a:r>
              <a:rPr lang="en-US" dirty="0" err="1"/>
              <a:t>dreapta</a:t>
            </a:r>
            <a:endParaRPr lang="en-US" dirty="0"/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void Ricoseaza0X(){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DirectieMinge0X = -DirectieMinge0X;//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schimb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directia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VitezaActuala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--; //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Cand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viteza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actuala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se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decrementeaza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se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mari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viteza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in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joc</a:t>
            </a: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278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62C8-558A-4C23-99B4-5DB18226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 se </a:t>
            </a:r>
            <a:r>
              <a:rPr lang="en-US" dirty="0" err="1"/>
              <a:t>deplaseaza</a:t>
            </a:r>
            <a:r>
              <a:rPr lang="en-US" dirty="0"/>
              <a:t> </a:t>
            </a:r>
            <a:r>
              <a:rPr lang="en-US" dirty="0" err="1"/>
              <a:t>mingea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5F07F-B16A-4F34-AC57-670980C3A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Jocul</a:t>
            </a:r>
            <a:r>
              <a:rPr lang="en-US" dirty="0"/>
              <a:t>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chiar</a:t>
            </a:r>
            <a:r>
              <a:rPr lang="en-US" dirty="0"/>
              <a:t> “ in </a:t>
            </a:r>
            <a:r>
              <a:rPr lang="en-US" dirty="0" err="1"/>
              <a:t>timp</a:t>
            </a:r>
            <a:r>
              <a:rPr lang="en-US" dirty="0"/>
              <a:t> real”,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imaginea</a:t>
            </a:r>
            <a:r>
              <a:rPr lang="en-US" dirty="0"/>
              <a:t> de pe LCD </a:t>
            </a:r>
            <a:r>
              <a:rPr lang="en-US" dirty="0" err="1"/>
              <a:t>reprezinta</a:t>
            </a:r>
            <a:r>
              <a:rPr lang="en-US" dirty="0"/>
              <a:t> o </a:t>
            </a:r>
            <a:r>
              <a:rPr lang="en-US" dirty="0" err="1"/>
              <a:t>redesenare</a:t>
            </a:r>
            <a:r>
              <a:rPr lang="en-US" dirty="0"/>
              <a:t> a </a:t>
            </a:r>
            <a:r>
              <a:rPr lang="en-US" dirty="0" err="1"/>
              <a:t>componentelor</a:t>
            </a:r>
            <a:r>
              <a:rPr lang="en-US" dirty="0"/>
              <a:t> </a:t>
            </a:r>
            <a:r>
              <a:rPr lang="en-US" dirty="0" err="1"/>
              <a:t>jocului</a:t>
            </a:r>
            <a:r>
              <a:rPr lang="en-US" dirty="0"/>
              <a:t> (</a:t>
            </a:r>
            <a:r>
              <a:rPr lang="en-US" dirty="0" err="1"/>
              <a:t>barele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mingea</a:t>
            </a:r>
            <a:r>
              <a:rPr lang="en-US" dirty="0"/>
              <a:t>) la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modificare</a:t>
            </a:r>
            <a:r>
              <a:rPr lang="en-US" dirty="0"/>
              <a:t> care se produce( s-a </a:t>
            </a:r>
            <a:r>
              <a:rPr lang="en-US" dirty="0" err="1"/>
              <a:t>miscat</a:t>
            </a:r>
            <a:r>
              <a:rPr lang="en-US" dirty="0"/>
              <a:t> </a:t>
            </a:r>
            <a:r>
              <a:rPr lang="en-US" dirty="0" err="1"/>
              <a:t>mingea</a:t>
            </a:r>
            <a:r>
              <a:rPr lang="en-US" dirty="0"/>
              <a:t>/</a:t>
            </a:r>
            <a:r>
              <a:rPr lang="en-US" dirty="0" err="1"/>
              <a:t>barele</a:t>
            </a:r>
            <a:r>
              <a:rPr lang="en-US" dirty="0"/>
              <a:t>)</a:t>
            </a:r>
          </a:p>
          <a:p>
            <a:r>
              <a:rPr lang="en-US" dirty="0"/>
              <a:t>De </a:t>
            </a:r>
            <a:r>
              <a:rPr lang="en-US" dirty="0" err="1"/>
              <a:t>aceea</a:t>
            </a:r>
            <a:r>
              <a:rPr lang="en-US" dirty="0"/>
              <a:t> </a:t>
            </a:r>
            <a:r>
              <a:rPr lang="en-US" dirty="0" err="1"/>
              <a:t>folosim</a:t>
            </a:r>
            <a:r>
              <a:rPr lang="en-US" dirty="0"/>
              <a:t> o 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testa</a:t>
            </a:r>
            <a:r>
              <a:rPr lang="en-US" dirty="0"/>
              <a:t> </a:t>
            </a:r>
            <a:r>
              <a:rPr lang="en-US" dirty="0" err="1"/>
              <a:t>cand</a:t>
            </a:r>
            <a:r>
              <a:rPr lang="en-US" dirty="0"/>
              <a:t> e </a:t>
            </a:r>
            <a:r>
              <a:rPr lang="en-US" dirty="0" err="1"/>
              <a:t>momentul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mutam</a:t>
            </a:r>
            <a:r>
              <a:rPr lang="en-US" dirty="0"/>
              <a:t> </a:t>
            </a:r>
            <a:r>
              <a:rPr lang="en-US" dirty="0" err="1"/>
              <a:t>mingea</a:t>
            </a:r>
            <a:r>
              <a:rPr lang="en-US" dirty="0"/>
              <a:t> (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din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decat</a:t>
            </a:r>
            <a:r>
              <a:rPr lang="en-US" dirty="0"/>
              <a:t>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returneaza</a:t>
            </a:r>
            <a:r>
              <a:rPr lang="en-US" dirty="0"/>
              <a:t> </a:t>
            </a:r>
            <a:r>
              <a:rPr lang="en-US" dirty="0" err="1"/>
              <a:t>functia</a:t>
            </a:r>
            <a:r>
              <a:rPr lang="en-US" dirty="0"/>
              <a:t> </a:t>
            </a:r>
            <a:r>
              <a:rPr lang="en-US" dirty="0" err="1"/>
              <a:t>millis</a:t>
            </a:r>
            <a:r>
              <a:rPr lang="en-US" dirty="0"/>
              <a:t>() care ne </a:t>
            </a:r>
            <a:r>
              <a:rPr lang="en-US" dirty="0" err="1"/>
              <a:t>arata</a:t>
            </a:r>
            <a:r>
              <a:rPr lang="en-US" dirty="0"/>
              <a:t> </a:t>
            </a:r>
            <a:r>
              <a:rPr lang="en-US" dirty="0" err="1"/>
              <a:t>milisecundele</a:t>
            </a:r>
            <a:r>
              <a:rPr lang="en-US" dirty="0"/>
              <a:t> de </a:t>
            </a:r>
            <a:r>
              <a:rPr lang="en-US" dirty="0" err="1"/>
              <a:t>joc</a:t>
            </a:r>
            <a:r>
              <a:rPr lang="en-US" dirty="0"/>
              <a:t> </a:t>
            </a:r>
            <a:r>
              <a:rPr lang="en-US" dirty="0" err="1"/>
              <a:t>pana</a:t>
            </a:r>
            <a:r>
              <a:rPr lang="en-US" dirty="0"/>
              <a:t> in </a:t>
            </a:r>
            <a:r>
              <a:rPr lang="en-US" dirty="0" err="1"/>
              <a:t>momentul</a:t>
            </a:r>
            <a:r>
              <a:rPr lang="en-US" dirty="0"/>
              <a:t> present</a:t>
            </a:r>
          </a:p>
          <a:p>
            <a:r>
              <a:rPr lang="en-US" dirty="0"/>
              <a:t>Se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testeaza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mingea</a:t>
            </a:r>
            <a:r>
              <a:rPr lang="en-US" dirty="0"/>
              <a:t> se </a:t>
            </a:r>
            <a:r>
              <a:rPr lang="en-US" dirty="0" err="1"/>
              <a:t>afla</a:t>
            </a:r>
            <a:r>
              <a:rPr lang="en-US" dirty="0"/>
              <a:t> in </a:t>
            </a:r>
            <a:r>
              <a:rPr lang="en-US" dirty="0" err="1"/>
              <a:t>afara</a:t>
            </a:r>
            <a:r>
              <a:rPr lang="en-US" dirty="0"/>
              <a:t> </a:t>
            </a:r>
            <a:r>
              <a:rPr lang="en-US" dirty="0" err="1"/>
              <a:t>terenului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se </a:t>
            </a:r>
            <a:r>
              <a:rPr lang="en-US" dirty="0" err="1"/>
              <a:t>considera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nu </a:t>
            </a:r>
            <a:r>
              <a:rPr lang="en-US" dirty="0" err="1"/>
              <a:t>gol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gol</a:t>
            </a:r>
            <a:r>
              <a:rPr lang="en-US" dirty="0"/>
              <a:t> </a:t>
            </a:r>
            <a:r>
              <a:rPr lang="en-US" dirty="0" err="1"/>
              <a:t>mingea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porni</a:t>
            </a:r>
            <a:r>
              <a:rPr lang="en-US" dirty="0"/>
              <a:t> de pe </a:t>
            </a:r>
            <a:r>
              <a:rPr lang="en-US" dirty="0" err="1"/>
              <a:t>placa</a:t>
            </a:r>
            <a:r>
              <a:rPr lang="en-US" dirty="0"/>
              <a:t> </a:t>
            </a:r>
            <a:r>
              <a:rPr lang="en-US" dirty="0" err="1"/>
              <a:t>jucatorului</a:t>
            </a:r>
            <a:r>
              <a:rPr lang="en-US" dirty="0"/>
              <a:t> care a </a:t>
            </a:r>
            <a:r>
              <a:rPr lang="en-US" dirty="0" err="1"/>
              <a:t>lovit</a:t>
            </a:r>
            <a:r>
              <a:rPr lang="en-US" dirty="0"/>
              <a:t>-o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celalt</a:t>
            </a:r>
            <a:r>
              <a:rPr lang="en-US" dirty="0"/>
              <a:t> </a:t>
            </a:r>
            <a:r>
              <a:rPr lang="en-US" dirty="0" err="1"/>
              <a:t>jucator</a:t>
            </a:r>
            <a:r>
              <a:rPr lang="en-US" dirty="0"/>
              <a:t>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viteza</a:t>
            </a:r>
            <a:r>
              <a:rPr lang="en-US" dirty="0"/>
              <a:t> </a:t>
            </a:r>
            <a:r>
              <a:rPr lang="en-US" dirty="0" err="1"/>
              <a:t>jocului</a:t>
            </a:r>
            <a:r>
              <a:rPr lang="en-US" dirty="0"/>
              <a:t> </a:t>
            </a:r>
            <a:r>
              <a:rPr lang="en-US" dirty="0" err="1"/>
              <a:t>creste</a:t>
            </a:r>
            <a:r>
              <a:rPr lang="en-US" dirty="0"/>
              <a:t>;</a:t>
            </a:r>
          </a:p>
          <a:p>
            <a:r>
              <a:rPr lang="en-US" dirty="0" err="1"/>
              <a:t>Modificarea</a:t>
            </a:r>
            <a:r>
              <a:rPr lang="en-US" dirty="0"/>
              <a:t> </a:t>
            </a:r>
            <a:r>
              <a:rPr lang="en-US" dirty="0" err="1"/>
              <a:t>vitezei</a:t>
            </a:r>
            <a:r>
              <a:rPr lang="en-US" dirty="0"/>
              <a:t> </a:t>
            </a:r>
            <a:r>
              <a:rPr lang="en-US" dirty="0" err="1"/>
              <a:t>mingii</a:t>
            </a:r>
            <a:r>
              <a:rPr lang="en-US" dirty="0"/>
              <a:t> merge </a:t>
            </a:r>
            <a:r>
              <a:rPr lang="en-US" dirty="0" err="1"/>
              <a:t>astfel</a:t>
            </a:r>
            <a:r>
              <a:rPr lang="en-US" dirty="0"/>
              <a:t>: la </a:t>
            </a:r>
            <a:r>
              <a:rPr lang="en-US" dirty="0" err="1"/>
              <a:t>timpul</a:t>
            </a:r>
            <a:r>
              <a:rPr lang="en-US" dirty="0"/>
              <a:t> actual se </a:t>
            </a:r>
            <a:r>
              <a:rPr lang="en-US" dirty="0" err="1"/>
              <a:t>adauga</a:t>
            </a:r>
            <a:r>
              <a:rPr lang="en-US" dirty="0"/>
              <a:t> </a:t>
            </a:r>
            <a:r>
              <a:rPr lang="en-US" dirty="0" err="1"/>
              <a:t>viteza</a:t>
            </a:r>
            <a:r>
              <a:rPr lang="en-US" dirty="0"/>
              <a:t> </a:t>
            </a:r>
            <a:r>
              <a:rPr lang="en-US" dirty="0" err="1"/>
              <a:t>actuala</a:t>
            </a:r>
            <a:r>
              <a:rPr lang="en-US" dirty="0"/>
              <a:t> a </a:t>
            </a:r>
            <a:r>
              <a:rPr lang="en-US" dirty="0" err="1"/>
              <a:t>mingii</a:t>
            </a:r>
            <a:r>
              <a:rPr lang="en-US" dirty="0"/>
              <a:t>, cu cat e </a:t>
            </a:r>
            <a:r>
              <a:rPr lang="en-US" dirty="0" err="1"/>
              <a:t>mai</a:t>
            </a:r>
            <a:r>
              <a:rPr lang="en-US" dirty="0"/>
              <a:t> mica, </a:t>
            </a:r>
            <a:r>
              <a:rPr lang="en-US" dirty="0" err="1"/>
              <a:t>mingea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"</a:t>
            </a:r>
            <a:r>
              <a:rPr lang="en-US" dirty="0" err="1"/>
              <a:t>muta</a:t>
            </a:r>
            <a:r>
              <a:rPr lang="en-US" dirty="0"/>
              <a:t>" in </a:t>
            </a:r>
            <a:r>
              <a:rPr lang="en-US" dirty="0" err="1"/>
              <a:t>teren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repede</a:t>
            </a:r>
            <a:r>
              <a:rPr lang="en-US" dirty="0"/>
              <a:t>, de </a:t>
            </a:r>
            <a:r>
              <a:rPr lang="en-US" dirty="0" err="1"/>
              <a:t>aceea</a:t>
            </a:r>
            <a:r>
              <a:rPr lang="en-US" dirty="0"/>
              <a:t> se </a:t>
            </a:r>
            <a:r>
              <a:rPr lang="en-US" dirty="0" err="1"/>
              <a:t>scade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stocata</a:t>
            </a:r>
            <a:r>
              <a:rPr lang="en-US" dirty="0"/>
              <a:t> in </a:t>
            </a:r>
            <a:r>
              <a:rPr lang="en-US" dirty="0" err="1"/>
              <a:t>viteza</a:t>
            </a:r>
            <a:r>
              <a:rPr lang="en-US" dirty="0"/>
              <a:t> </a:t>
            </a:r>
            <a:r>
              <a:rPr lang="en-US" dirty="0" err="1"/>
              <a:t>initiala</a:t>
            </a:r>
            <a:r>
              <a:rPr lang="en-US" dirty="0"/>
              <a:t> a </a:t>
            </a:r>
            <a:r>
              <a:rPr lang="en-US" dirty="0" err="1"/>
              <a:t>mingiei</a:t>
            </a:r>
            <a:r>
              <a:rPr lang="en-US" dirty="0"/>
              <a:t> pe </a:t>
            </a:r>
            <a:r>
              <a:rPr lang="en-US" dirty="0" err="1"/>
              <a:t>parcursul</a:t>
            </a:r>
            <a:r>
              <a:rPr lang="en-US" dirty="0"/>
              <a:t> </a:t>
            </a:r>
            <a:r>
              <a:rPr lang="en-US" dirty="0" err="1"/>
              <a:t>jocului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5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6D05-3797-444E-9458-82C0B110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Cand</a:t>
            </a:r>
            <a:r>
              <a:rPr lang="en-US" dirty="0"/>
              <a:t> se </a:t>
            </a:r>
            <a:r>
              <a:rPr lang="en-US" dirty="0" err="1"/>
              <a:t>termina</a:t>
            </a:r>
            <a:r>
              <a:rPr lang="en-US" dirty="0"/>
              <a:t> </a:t>
            </a:r>
            <a:r>
              <a:rPr lang="en-US" dirty="0" err="1"/>
              <a:t>jocul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CF7B5-0608-45C5-A5A8-86AFAFAB5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55" y="1674254"/>
            <a:ext cx="10302072" cy="4958365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</a:t>
            </a:r>
            <a:r>
              <a:rPr lang="en-US" dirty="0" err="1"/>
              <a:t>unul</a:t>
            </a:r>
            <a:r>
              <a:rPr lang="en-US" dirty="0"/>
              <a:t> din </a:t>
            </a:r>
            <a:r>
              <a:rPr lang="en-US" dirty="0" err="1"/>
              <a:t>jucatori</a:t>
            </a:r>
            <a:r>
              <a:rPr lang="en-US" dirty="0"/>
              <a:t> a </a:t>
            </a:r>
            <a:r>
              <a:rPr lang="en-US" dirty="0" err="1"/>
              <a:t>atins</a:t>
            </a:r>
            <a:r>
              <a:rPr lang="en-US" dirty="0"/>
              <a:t> </a:t>
            </a:r>
            <a:r>
              <a:rPr lang="en-US" dirty="0" err="1"/>
              <a:t>scorul</a:t>
            </a:r>
            <a:r>
              <a:rPr lang="en-US" dirty="0"/>
              <a:t> maxim, </a:t>
            </a:r>
            <a:r>
              <a:rPr lang="en-US" dirty="0" err="1"/>
              <a:t>varibila</a:t>
            </a:r>
            <a:r>
              <a:rPr lang="en-US" dirty="0"/>
              <a:t> </a:t>
            </a:r>
            <a:r>
              <a:rPr lang="en-US" dirty="0" err="1"/>
              <a:t>JocTerminat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pusa</a:t>
            </a:r>
            <a:r>
              <a:rPr lang="en-US" dirty="0"/>
              <a:t> pe true, se </a:t>
            </a:r>
            <a:r>
              <a:rPr lang="en-US" dirty="0" err="1"/>
              <a:t>afiseaza</a:t>
            </a:r>
            <a:r>
              <a:rPr lang="en-US" dirty="0"/>
              <a:t> </a:t>
            </a:r>
            <a:r>
              <a:rPr lang="en-US" dirty="0" err="1"/>
              <a:t>mesajul</a:t>
            </a:r>
            <a:r>
              <a:rPr lang="en-US" dirty="0"/>
              <a:t> de final,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se </a:t>
            </a:r>
            <a:r>
              <a:rPr lang="en-US" dirty="0" err="1"/>
              <a:t>doreste</a:t>
            </a:r>
            <a:r>
              <a:rPr lang="en-US" dirty="0"/>
              <a:t> </a:t>
            </a:r>
            <a:r>
              <a:rPr lang="en-US" dirty="0" err="1"/>
              <a:t>reinceperea</a:t>
            </a:r>
            <a:r>
              <a:rPr lang="en-US" dirty="0"/>
              <a:t> </a:t>
            </a:r>
            <a:r>
              <a:rPr lang="en-US" dirty="0" err="1"/>
              <a:t>jocului</a:t>
            </a:r>
            <a:r>
              <a:rPr lang="en-US" dirty="0"/>
              <a:t> se </a:t>
            </a:r>
            <a:r>
              <a:rPr lang="en-US" dirty="0" err="1"/>
              <a:t>duc</a:t>
            </a:r>
            <a:r>
              <a:rPr lang="en-US" dirty="0"/>
              <a:t> </a:t>
            </a:r>
            <a:r>
              <a:rPr lang="en-US" dirty="0" err="1"/>
              <a:t>ambele</a:t>
            </a:r>
            <a:r>
              <a:rPr lang="en-US" dirty="0"/>
              <a:t> potentiometer in </a:t>
            </a:r>
            <a:r>
              <a:rPr lang="en-US" dirty="0" err="1"/>
              <a:t>valorea</a:t>
            </a:r>
            <a:r>
              <a:rPr lang="en-US" dirty="0"/>
              <a:t> 0,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jocul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porni</a:t>
            </a:r>
            <a:r>
              <a:rPr lang="en-US" dirty="0"/>
              <a:t> din </a:t>
            </a:r>
            <a:r>
              <a:rPr lang="en-US" dirty="0" err="1"/>
              <a:t>nou</a:t>
            </a:r>
            <a:r>
              <a:rPr lang="en-US" dirty="0"/>
              <a:t>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int Jucator1Acord=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analogRead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(Jucator1Pin);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int Jucator2Acord=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analogRead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(Jucator2Pin);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if(Jucator1Acord==0)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   if(Jucator2Acord==0){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  delay(2000);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 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JocTerminat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=false;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 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ScorJucatorStanga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=0;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  </a:t>
            </a:r>
            <a:r>
              <a:rPr 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ScorJucatorDreapta</a:t>
            </a:r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=0;</a:t>
            </a:r>
          </a:p>
          <a:p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901575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9AA9-F36E-46F4-85C5-98652224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SetUP</a:t>
            </a:r>
            <a:r>
              <a:rPr lang="en-US" dirty="0"/>
              <a:t>()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LOOp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336F9-2A04-4B9A-9BA4-B6EA21FF9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functia</a:t>
            </a:r>
            <a:r>
              <a:rPr lang="en-US" dirty="0"/>
              <a:t> de setup() </a:t>
            </a:r>
            <a:r>
              <a:rPr lang="en-US" dirty="0" err="1"/>
              <a:t>doar</a:t>
            </a:r>
            <a:r>
              <a:rPr lang="en-US" dirty="0"/>
              <a:t> am </a:t>
            </a:r>
            <a:r>
              <a:rPr lang="en-US" dirty="0" err="1"/>
              <a:t>initializat</a:t>
            </a:r>
            <a:r>
              <a:rPr lang="en-US" dirty="0"/>
              <a:t> </a:t>
            </a:r>
            <a:r>
              <a:rPr lang="en-US" dirty="0" err="1"/>
              <a:t>marimile</a:t>
            </a:r>
            <a:r>
              <a:rPr lang="en-US" dirty="0"/>
              <a:t> </a:t>
            </a:r>
            <a:r>
              <a:rPr lang="en-US" dirty="0" err="1"/>
              <a:t>terenului</a:t>
            </a:r>
            <a:r>
              <a:rPr lang="en-US" dirty="0"/>
              <a:t> (</a:t>
            </a:r>
            <a:r>
              <a:rPr lang="en-US" dirty="0" err="1"/>
              <a:t>adica</a:t>
            </a:r>
            <a:r>
              <a:rPr lang="en-US" dirty="0"/>
              <a:t> ale </a:t>
            </a:r>
            <a:r>
              <a:rPr lang="en-US" dirty="0" err="1"/>
              <a:t>lcd-ului</a:t>
            </a:r>
            <a:r>
              <a:rPr lang="en-US" dirty="0"/>
              <a:t> 84X48)</a:t>
            </a:r>
          </a:p>
          <a:p>
            <a:r>
              <a:rPr lang="en-US" dirty="0"/>
              <a:t>In loop se </a:t>
            </a:r>
            <a:r>
              <a:rPr lang="en-US" dirty="0" err="1"/>
              <a:t>testeaza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s-a </a:t>
            </a:r>
            <a:r>
              <a:rPr lang="en-US" dirty="0" err="1"/>
              <a:t>indeplinit</a:t>
            </a:r>
            <a:r>
              <a:rPr lang="en-US" dirty="0"/>
              <a:t> </a:t>
            </a:r>
            <a:r>
              <a:rPr lang="en-US" dirty="0" err="1"/>
              <a:t>conditia</a:t>
            </a:r>
            <a:r>
              <a:rPr lang="en-US" dirty="0"/>
              <a:t> de final de </a:t>
            </a:r>
            <a:r>
              <a:rPr lang="en-US" dirty="0" err="1"/>
              <a:t>joc</a:t>
            </a:r>
            <a:r>
              <a:rPr lang="en-US" dirty="0"/>
              <a:t>, </a:t>
            </a:r>
            <a:r>
              <a:rPr lang="en-US" dirty="0" err="1"/>
              <a:t>daca</a:t>
            </a:r>
            <a:r>
              <a:rPr lang="en-US" dirty="0"/>
              <a:t> nu, se continua </a:t>
            </a:r>
            <a:r>
              <a:rPr lang="en-US" dirty="0" err="1"/>
              <a:t>jocul</a:t>
            </a:r>
            <a:r>
              <a:rPr lang="en-US" dirty="0"/>
              <a:t>, </a:t>
            </a:r>
            <a:r>
              <a:rPr lang="en-US" dirty="0" err="1"/>
              <a:t>adica</a:t>
            </a:r>
            <a:r>
              <a:rPr lang="en-US" dirty="0"/>
              <a:t>:</a:t>
            </a:r>
          </a:p>
          <a:p>
            <a:r>
              <a:rPr lang="en-US" dirty="0"/>
              <a:t>Se </a:t>
            </a:r>
            <a:r>
              <a:rPr lang="en-US" dirty="0" err="1"/>
              <a:t>deseneaza</a:t>
            </a:r>
            <a:r>
              <a:rPr lang="en-US" dirty="0"/>
              <a:t> </a:t>
            </a:r>
            <a:r>
              <a:rPr lang="en-US" dirty="0" err="1"/>
              <a:t>mingea</a:t>
            </a:r>
            <a:r>
              <a:rPr lang="en-US" dirty="0"/>
              <a:t> la </a:t>
            </a:r>
            <a:r>
              <a:rPr lang="en-US" dirty="0" err="1"/>
              <a:t>pozitia</a:t>
            </a:r>
            <a:r>
              <a:rPr lang="en-US" dirty="0"/>
              <a:t> </a:t>
            </a:r>
            <a:r>
              <a:rPr lang="en-US" dirty="0" err="1"/>
              <a:t>acruala</a:t>
            </a:r>
            <a:r>
              <a:rPr lang="en-US" dirty="0"/>
              <a:t>, </a:t>
            </a:r>
            <a:r>
              <a:rPr lang="en-US" dirty="0" err="1"/>
              <a:t>barele</a:t>
            </a:r>
            <a:r>
              <a:rPr lang="en-US" dirty="0"/>
              <a:t> </a:t>
            </a:r>
            <a:r>
              <a:rPr lang="en-US" dirty="0" err="1"/>
              <a:t>jucatorilor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scorul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7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D3D9-026B-4C5C-B328-F788A05A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folosite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2A5E6-163B-4CE7-B770-D14E3E941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Arduino Uno R3 </a:t>
            </a:r>
          </a:p>
          <a:p>
            <a:r>
              <a:rPr lang="en-US" sz="2400" dirty="0"/>
              <a:t> </a:t>
            </a:r>
            <a:r>
              <a:rPr lang="en-US" sz="2400" dirty="0" err="1"/>
              <a:t>Doua</a:t>
            </a:r>
            <a:r>
              <a:rPr lang="en-US" sz="2400" dirty="0"/>
              <a:t> </a:t>
            </a:r>
            <a:r>
              <a:rPr lang="en-US" sz="2400" dirty="0" err="1"/>
              <a:t>potentiometre</a:t>
            </a:r>
            <a:r>
              <a:rPr lang="en-US" sz="2400" dirty="0"/>
              <a:t> </a:t>
            </a:r>
            <a:r>
              <a:rPr lang="en-US" sz="2400" dirty="0" err="1"/>
              <a:t>liniare</a:t>
            </a:r>
            <a:r>
              <a:rPr lang="en-US" sz="2400" dirty="0"/>
              <a:t> </a:t>
            </a:r>
          </a:p>
          <a:p>
            <a:r>
              <a:rPr lang="en-US" sz="2400" dirty="0"/>
              <a:t> Un display </a:t>
            </a:r>
            <a:r>
              <a:rPr lang="en-US" sz="2400" dirty="0" err="1"/>
              <a:t>lcd</a:t>
            </a:r>
            <a:r>
              <a:rPr lang="en-US" sz="2400" dirty="0"/>
              <a:t> Nokia 5110 cu </a:t>
            </a:r>
            <a:r>
              <a:rPr lang="en-US" sz="2400" dirty="0" err="1"/>
              <a:t>driverul</a:t>
            </a:r>
            <a:r>
              <a:rPr lang="en-US" sz="2400" dirty="0"/>
              <a:t> PCD8544 cu o </a:t>
            </a:r>
            <a:r>
              <a:rPr lang="en-US" sz="2400" dirty="0" err="1"/>
              <a:t>rezolutie</a:t>
            </a:r>
            <a:r>
              <a:rPr lang="en-US" sz="2400" dirty="0"/>
              <a:t> de 84x48 </a:t>
            </a:r>
            <a:r>
              <a:rPr lang="en-US" sz="2400" dirty="0" err="1"/>
              <a:t>pixeli</a:t>
            </a:r>
            <a:r>
              <a:rPr lang="en-US" sz="2400" dirty="0"/>
              <a:t> </a:t>
            </a:r>
          </a:p>
          <a:p>
            <a:r>
              <a:rPr lang="en-US" sz="2400" dirty="0"/>
              <a:t> Fire de </a:t>
            </a:r>
            <a:r>
              <a:rPr lang="en-US" sz="2400" dirty="0" err="1"/>
              <a:t>legatura</a:t>
            </a:r>
            <a:r>
              <a:rPr lang="en-US" sz="2400" dirty="0"/>
              <a:t> </a:t>
            </a:r>
          </a:p>
          <a:p>
            <a:r>
              <a:rPr lang="en-US" sz="2400" dirty="0"/>
              <a:t> Un breadboard</a:t>
            </a:r>
          </a:p>
        </p:txBody>
      </p:sp>
    </p:spTree>
    <p:extLst>
      <p:ext uri="{BB962C8B-B14F-4D97-AF65-F5344CB8AC3E}">
        <p14:creationId xmlns:p14="http://schemas.microsoft.com/office/powerpoint/2010/main" val="2088456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8517CC0-8703-4813-A7F2-95215903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3" y="3955603"/>
            <a:ext cx="4999546" cy="2812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3A1279-29D6-4812-AC16-25001BBC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877" y="821565"/>
            <a:ext cx="2464425" cy="3285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57EDA6-0D88-49B6-886D-BFE67A1D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3" y="345136"/>
            <a:ext cx="4546242" cy="2557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4AB977-9473-4E85-AFA8-0AED946A7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302" y="313833"/>
            <a:ext cx="4748749" cy="6331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676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1EB2F-F114-4394-B280-A9A6F0BC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206" y="2902040"/>
            <a:ext cx="4439454" cy="1456267"/>
          </a:xfrm>
        </p:spPr>
        <p:txBody>
          <a:bodyPr>
            <a:noAutofit/>
          </a:bodyPr>
          <a:lstStyle/>
          <a:p>
            <a:r>
              <a:rPr 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Va</a:t>
            </a:r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multumesc</a:t>
            </a:r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149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1EE9-8BD8-4E70-8088-DDE794F4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Detalii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componente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C9090-C9D4-49E7-99FF-D13AC9AF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5886" y="0"/>
            <a:ext cx="5186114" cy="6914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325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681B-752F-4289-8668-5E104971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Display-ul Nokia 5110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A47C-A32F-4501-9895-6626D429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Tensiune</a:t>
            </a:r>
            <a:r>
              <a:rPr lang="en-US" dirty="0"/>
              <a:t> de </a:t>
            </a:r>
            <a:r>
              <a:rPr lang="en-US" dirty="0" err="1"/>
              <a:t>alimentare</a:t>
            </a:r>
            <a:r>
              <a:rPr lang="en-US" dirty="0"/>
              <a:t>: 2.7V - 3.3V </a:t>
            </a:r>
          </a:p>
          <a:p>
            <a:r>
              <a:rPr lang="en-US" dirty="0"/>
              <a:t> </a:t>
            </a:r>
            <a:r>
              <a:rPr lang="en-US" dirty="0" err="1"/>
              <a:t>Consum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: 6mA  </a:t>
            </a:r>
            <a:r>
              <a:rPr lang="en-US" dirty="0" err="1"/>
              <a:t>Rezoluție</a:t>
            </a:r>
            <a:r>
              <a:rPr lang="en-US" dirty="0"/>
              <a:t>: 84x48 </a:t>
            </a:r>
            <a:r>
              <a:rPr lang="en-US" dirty="0" err="1"/>
              <a:t>pixeli</a:t>
            </a:r>
            <a:r>
              <a:rPr lang="en-US" dirty="0"/>
              <a:t> (</a:t>
            </a:r>
            <a:r>
              <a:rPr lang="en-US" dirty="0" err="1"/>
              <a:t>monocrom</a:t>
            </a:r>
            <a:r>
              <a:rPr lang="en-US" dirty="0"/>
              <a:t>) </a:t>
            </a:r>
          </a:p>
          <a:p>
            <a:r>
              <a:rPr lang="en-US" dirty="0" err="1"/>
              <a:t>Interfață</a:t>
            </a:r>
            <a:r>
              <a:rPr lang="en-US" dirty="0"/>
              <a:t>: SPI </a:t>
            </a:r>
          </a:p>
          <a:p>
            <a:r>
              <a:rPr lang="en-US" dirty="0"/>
              <a:t> Controller/Driver: Philips PCD8544 </a:t>
            </a:r>
          </a:p>
          <a:p>
            <a:r>
              <a:rPr lang="en-US" dirty="0" err="1"/>
              <a:t>Culoare</a:t>
            </a:r>
            <a:r>
              <a:rPr lang="en-US" dirty="0"/>
              <a:t> </a:t>
            </a:r>
            <a:r>
              <a:rPr lang="en-US" dirty="0" err="1"/>
              <a:t>lumină</a:t>
            </a:r>
            <a:r>
              <a:rPr lang="en-US" dirty="0"/>
              <a:t> backlight: </a:t>
            </a:r>
            <a:r>
              <a:rPr lang="en-US" dirty="0" err="1"/>
              <a:t>albastru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Număr</a:t>
            </a:r>
            <a:r>
              <a:rPr lang="en-US" dirty="0"/>
              <a:t> </a:t>
            </a:r>
            <a:r>
              <a:rPr lang="en-US" dirty="0" err="1"/>
              <a:t>pini</a:t>
            </a:r>
            <a:r>
              <a:rPr lang="en-US" dirty="0"/>
              <a:t>: 8 (Reset, CE, DC, DIN, CLK, </a:t>
            </a:r>
            <a:r>
              <a:rPr lang="en-US" dirty="0" err="1"/>
              <a:t>Vcc</a:t>
            </a:r>
            <a:r>
              <a:rPr lang="en-US" dirty="0"/>
              <a:t>, BL, </a:t>
            </a:r>
            <a:r>
              <a:rPr lang="en-US" dirty="0" err="1"/>
              <a:t>Gnd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54DEB-D27E-480D-A698-7D5003A4C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020" y="3302390"/>
            <a:ext cx="3501980" cy="35019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F2BBD8-1118-4CD7-9DB0-E7FC53F5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80" y="137209"/>
            <a:ext cx="2433113" cy="32162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372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4344-01B1-4D52-9590-92EF2C37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Placuta</a:t>
            </a:r>
            <a:r>
              <a:rPr lang="en-US" dirty="0"/>
              <a:t> </a:t>
            </a:r>
            <a:r>
              <a:rPr lang="en-US" dirty="0" err="1"/>
              <a:t>arduino</a:t>
            </a:r>
            <a:r>
              <a:rPr lang="en-US" dirty="0"/>
              <a:t> Uno R3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0E7C-3F4B-402C-9FE2-CF663F55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Microcontroller ATmega328 </a:t>
            </a:r>
          </a:p>
          <a:p>
            <a:r>
              <a:rPr lang="en-US" dirty="0"/>
              <a:t> </a:t>
            </a:r>
            <a:r>
              <a:rPr lang="en-US" dirty="0" err="1"/>
              <a:t>Tensiune</a:t>
            </a:r>
            <a:r>
              <a:rPr lang="en-US" dirty="0"/>
              <a:t> de </a:t>
            </a:r>
            <a:r>
              <a:rPr lang="en-US" dirty="0" err="1"/>
              <a:t>operare</a:t>
            </a:r>
            <a:r>
              <a:rPr lang="en-US" dirty="0"/>
              <a:t>: 5V </a:t>
            </a:r>
          </a:p>
          <a:p>
            <a:r>
              <a:rPr lang="en-US" dirty="0" err="1"/>
              <a:t>Tensiune</a:t>
            </a:r>
            <a:r>
              <a:rPr lang="en-US" dirty="0"/>
              <a:t> de </a:t>
            </a:r>
            <a:r>
              <a:rPr lang="en-US" dirty="0" err="1"/>
              <a:t>alimentare</a:t>
            </a:r>
            <a:r>
              <a:rPr lang="en-US" dirty="0"/>
              <a:t> </a:t>
            </a:r>
            <a:r>
              <a:rPr lang="en-US" dirty="0" err="1"/>
              <a:t>recomandată</a:t>
            </a:r>
            <a:r>
              <a:rPr lang="en-US" dirty="0"/>
              <a:t>: 7-12V </a:t>
            </a:r>
          </a:p>
          <a:p>
            <a:r>
              <a:rPr lang="en-US" dirty="0"/>
              <a:t> </a:t>
            </a:r>
            <a:r>
              <a:rPr lang="en-US" dirty="0" err="1"/>
              <a:t>Limită</a:t>
            </a:r>
            <a:r>
              <a:rPr lang="en-US" dirty="0"/>
              <a:t> de </a:t>
            </a:r>
            <a:r>
              <a:rPr lang="en-US" dirty="0" err="1"/>
              <a:t>tensiune</a:t>
            </a:r>
            <a:r>
              <a:rPr lang="en-US" dirty="0"/>
              <a:t>: 6-20V </a:t>
            </a:r>
          </a:p>
          <a:p>
            <a:r>
              <a:rPr lang="en-US" dirty="0"/>
              <a:t> </a:t>
            </a:r>
            <a:r>
              <a:rPr lang="en-US" dirty="0" err="1"/>
              <a:t>Pini</a:t>
            </a:r>
            <a:r>
              <a:rPr lang="en-US" dirty="0"/>
              <a:t> </a:t>
            </a:r>
            <a:r>
              <a:rPr lang="en-US" dirty="0" err="1"/>
              <a:t>intrare</a:t>
            </a:r>
            <a:r>
              <a:rPr lang="en-US" dirty="0"/>
              <a:t>/</a:t>
            </a:r>
            <a:r>
              <a:rPr lang="en-US" dirty="0" err="1"/>
              <a:t>ieșire</a:t>
            </a:r>
            <a:r>
              <a:rPr lang="en-US" dirty="0"/>
              <a:t> </a:t>
            </a:r>
            <a:r>
              <a:rPr lang="en-US" dirty="0" err="1"/>
              <a:t>digitali</a:t>
            </a:r>
            <a:r>
              <a:rPr lang="en-US" dirty="0"/>
              <a:t>: 14 (</a:t>
            </a:r>
            <a:r>
              <a:rPr lang="en-US" dirty="0" err="1"/>
              <a:t>dintre</a:t>
            </a:r>
            <a:r>
              <a:rPr lang="en-US" dirty="0"/>
              <a:t> care 6 pot </a:t>
            </a:r>
            <a:r>
              <a:rPr lang="en-US" dirty="0" err="1"/>
              <a:t>oferi</a:t>
            </a:r>
            <a:r>
              <a:rPr lang="en-US" dirty="0"/>
              <a:t> </a:t>
            </a:r>
            <a:r>
              <a:rPr lang="en-US" dirty="0" err="1"/>
              <a:t>ieșire</a:t>
            </a:r>
            <a:r>
              <a:rPr lang="en-US" dirty="0"/>
              <a:t> PWM) </a:t>
            </a:r>
          </a:p>
          <a:p>
            <a:r>
              <a:rPr lang="en-US" dirty="0" err="1"/>
              <a:t>Pini</a:t>
            </a:r>
            <a:r>
              <a:rPr lang="en-US" dirty="0"/>
              <a:t> </a:t>
            </a:r>
            <a:r>
              <a:rPr lang="en-US" dirty="0" err="1"/>
              <a:t>analogici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: 6 </a:t>
            </a:r>
          </a:p>
          <a:p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Flash 32 KB </a:t>
            </a:r>
          </a:p>
          <a:p>
            <a:r>
              <a:rPr lang="en-US" dirty="0"/>
              <a:t>SRAM 2 KB </a:t>
            </a:r>
          </a:p>
          <a:p>
            <a:r>
              <a:rPr lang="en-US" dirty="0"/>
              <a:t> EEPROM 1 KB </a:t>
            </a:r>
          </a:p>
          <a:p>
            <a:r>
              <a:rPr lang="en-US" dirty="0" err="1"/>
              <a:t>Frecvență</a:t>
            </a:r>
            <a:r>
              <a:rPr lang="en-US" dirty="0"/>
              <a:t> de </a:t>
            </a:r>
            <a:r>
              <a:rPr lang="en-US" dirty="0" err="1"/>
              <a:t>lucru</a:t>
            </a:r>
            <a:r>
              <a:rPr lang="en-US" dirty="0"/>
              <a:t>: 16 MHz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3F187-D616-4217-9AFD-08EDE4235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56" y="2142067"/>
            <a:ext cx="4942223" cy="4375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244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D2F2-DF6B-4DEC-AD1E-C480427A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Potentiometre cu valoarea de 5k si fire de legatura tata-tata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E1480-A6A5-4493-949B-6C74F5BF6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304" y="2218810"/>
            <a:ext cx="6881665" cy="4398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154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D794E-1479-429B-8E0D-B33BE4CB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Conectare</a:t>
            </a:r>
            <a:r>
              <a:rPr lang="en-US" dirty="0"/>
              <a:t> la </a:t>
            </a:r>
            <a:r>
              <a:rPr lang="en-US" dirty="0" err="1"/>
              <a:t>nivel</a:t>
            </a:r>
            <a:r>
              <a:rPr lang="en-US" dirty="0"/>
              <a:t>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8DCC7-1115-4A45-9007-313CA479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LCD-ul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contectat</a:t>
            </a:r>
            <a:r>
              <a:rPr lang="en-US" dirty="0"/>
              <a:t> la </a:t>
            </a:r>
            <a:r>
              <a:rPr lang="en-US" dirty="0" err="1"/>
              <a:t>pinii</a:t>
            </a:r>
            <a:r>
              <a:rPr lang="en-US" dirty="0"/>
              <a:t>: </a:t>
            </a:r>
            <a:r>
              <a:rPr lang="fr-FR" dirty="0"/>
              <a:t>CLK=7, DIN=6, CE=4, DC=5, RST=3, VCC=5V,GND=GND,BLK=5V</a:t>
            </a:r>
          </a:p>
          <a:p>
            <a:r>
              <a:rPr lang="fr-FR" dirty="0" err="1"/>
              <a:t>Placuta</a:t>
            </a:r>
            <a:r>
              <a:rPr lang="fr-FR" dirty="0"/>
              <a:t> Arduino este </a:t>
            </a:r>
            <a:r>
              <a:rPr lang="fr-FR" dirty="0" err="1"/>
              <a:t>conectata</a:t>
            </a:r>
            <a:r>
              <a:rPr lang="fr-FR" dirty="0"/>
              <a:t> la </a:t>
            </a:r>
            <a:r>
              <a:rPr lang="fr-FR" dirty="0" err="1"/>
              <a:t>breaboard</a:t>
            </a:r>
            <a:r>
              <a:rPr lang="fr-FR" dirty="0"/>
              <a:t> </a:t>
            </a:r>
            <a:r>
              <a:rPr lang="fr-FR" dirty="0" err="1"/>
              <a:t>prin</a:t>
            </a:r>
            <a:r>
              <a:rPr lang="fr-FR" dirty="0"/>
              <a:t> </a:t>
            </a:r>
            <a:r>
              <a:rPr lang="fr-FR" dirty="0" err="1"/>
              <a:t>doua</a:t>
            </a:r>
            <a:r>
              <a:rPr lang="fr-FR" dirty="0"/>
              <a:t> </a:t>
            </a:r>
            <a:r>
              <a:rPr lang="fr-FR" dirty="0" err="1"/>
              <a:t>fire</a:t>
            </a:r>
            <a:r>
              <a:rPr lang="fr-FR" dirty="0"/>
              <a:t>, </a:t>
            </a:r>
            <a:r>
              <a:rPr lang="fr-FR" dirty="0" err="1"/>
              <a:t>unul</a:t>
            </a:r>
            <a:r>
              <a:rPr lang="fr-FR" dirty="0"/>
              <a:t> la 5V si al </a:t>
            </a:r>
            <a:r>
              <a:rPr lang="fr-FR" dirty="0" err="1"/>
              <a:t>doilea</a:t>
            </a:r>
            <a:r>
              <a:rPr lang="fr-FR" dirty="0"/>
              <a:t> la GND</a:t>
            </a:r>
          </a:p>
          <a:p>
            <a:r>
              <a:rPr lang="fr-FR" dirty="0" err="1"/>
              <a:t>Potentiometrele</a:t>
            </a:r>
            <a:r>
              <a:rPr lang="fr-FR" dirty="0"/>
              <a:t> </a:t>
            </a:r>
            <a:r>
              <a:rPr lang="fr-FR" dirty="0" err="1"/>
              <a:t>sunt</a:t>
            </a:r>
            <a:r>
              <a:rPr lang="fr-FR" dirty="0"/>
              <a:t> </a:t>
            </a:r>
            <a:r>
              <a:rPr lang="fr-FR" dirty="0" err="1"/>
              <a:t>conectate</a:t>
            </a:r>
            <a:r>
              <a:rPr lang="fr-FR" dirty="0"/>
              <a:t> </a:t>
            </a:r>
            <a:r>
              <a:rPr lang="fr-FR" dirty="0" err="1"/>
              <a:t>fiecare</a:t>
            </a:r>
            <a:r>
              <a:rPr lang="fr-FR" dirty="0"/>
              <a:t> </a:t>
            </a:r>
            <a:r>
              <a:rPr lang="fr-FR" dirty="0" err="1"/>
              <a:t>cu</a:t>
            </a:r>
            <a:r>
              <a:rPr lang="fr-FR" dirty="0"/>
              <a:t> </a:t>
            </a:r>
            <a:r>
              <a:rPr lang="fr-FR" dirty="0" err="1"/>
              <a:t>cate</a:t>
            </a:r>
            <a:r>
              <a:rPr lang="fr-FR" dirty="0"/>
              <a:t> un pin </a:t>
            </a:r>
            <a:r>
              <a:rPr lang="fr-FR" dirty="0" err="1"/>
              <a:t>printr</a:t>
            </a:r>
            <a:r>
              <a:rPr lang="fr-FR" dirty="0"/>
              <a:t>-un </a:t>
            </a:r>
            <a:r>
              <a:rPr lang="fr-FR" dirty="0" err="1"/>
              <a:t>fir</a:t>
            </a:r>
            <a:r>
              <a:rPr lang="fr-FR" dirty="0"/>
              <a:t> la 5V si un pin </a:t>
            </a:r>
            <a:r>
              <a:rPr lang="fr-FR" dirty="0" err="1"/>
              <a:t>printr</a:t>
            </a:r>
            <a:r>
              <a:rPr lang="fr-FR" dirty="0"/>
              <a:t>-un </a:t>
            </a:r>
            <a:r>
              <a:rPr lang="fr-FR" dirty="0" err="1"/>
              <a:t>fir</a:t>
            </a:r>
            <a:r>
              <a:rPr lang="fr-FR" dirty="0"/>
              <a:t> la GND, </a:t>
            </a:r>
            <a:r>
              <a:rPr lang="fr-FR" dirty="0" err="1"/>
              <a:t>iar</a:t>
            </a:r>
            <a:r>
              <a:rPr lang="fr-FR" dirty="0"/>
              <a:t> al </a:t>
            </a:r>
            <a:r>
              <a:rPr lang="fr-FR" dirty="0" err="1"/>
              <a:t>treilea</a:t>
            </a:r>
            <a:r>
              <a:rPr lang="fr-FR" dirty="0"/>
              <a:t> pin este </a:t>
            </a:r>
            <a:r>
              <a:rPr lang="fr-FR" dirty="0" err="1"/>
              <a:t>conectat</a:t>
            </a:r>
            <a:r>
              <a:rPr lang="fr-FR" dirty="0"/>
              <a:t> </a:t>
            </a:r>
            <a:r>
              <a:rPr lang="fr-FR" dirty="0" err="1"/>
              <a:t>printr</a:t>
            </a:r>
            <a:r>
              <a:rPr lang="fr-FR" dirty="0"/>
              <a:t>-un </a:t>
            </a:r>
            <a:r>
              <a:rPr lang="fr-FR" dirty="0" err="1"/>
              <a:t>fir</a:t>
            </a:r>
            <a:r>
              <a:rPr lang="fr-FR" dirty="0"/>
              <a:t> la </a:t>
            </a:r>
            <a:r>
              <a:rPr lang="fr-FR" dirty="0" err="1"/>
              <a:t>pinul</a:t>
            </a:r>
            <a:r>
              <a:rPr lang="fr-FR" dirty="0"/>
              <a:t> </a:t>
            </a:r>
            <a:r>
              <a:rPr lang="fr-FR" dirty="0" err="1"/>
              <a:t>analogic</a:t>
            </a:r>
            <a:r>
              <a:rPr lang="fr-FR" dirty="0"/>
              <a:t> A0, </a:t>
            </a:r>
            <a:r>
              <a:rPr lang="fr-FR" dirty="0" err="1"/>
              <a:t>respectiv</a:t>
            </a:r>
            <a:r>
              <a:rPr lang="fr-FR" dirty="0"/>
              <a:t> 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0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F49CB-02A3-45BE-AC5E-FF1FE22A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238" y="3818587"/>
            <a:ext cx="4991261" cy="2924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9DD7A-952C-49BD-8A47-0EAFB42B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38" y="115306"/>
            <a:ext cx="4709374" cy="3532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DC7CC-4A77-472A-BA54-88C072105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8" y="0"/>
            <a:ext cx="5057020" cy="67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F8A7-EB6F-42E6-B07E-5801E3D4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Cum se </a:t>
            </a:r>
            <a:r>
              <a:rPr lang="en-US" sz="4800" b="1" cap="none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joaca</a:t>
            </a:r>
            <a:r>
              <a:rPr lang="en-US" sz="48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5AB9-34BC-4497-AE63-B46CFC4EA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Fiecare</a:t>
            </a:r>
            <a:r>
              <a:rPr lang="en-US" sz="3600" dirty="0"/>
              <a:t> </a:t>
            </a:r>
            <a:r>
              <a:rPr lang="en-US" sz="3600" dirty="0" err="1"/>
              <a:t>potentiometru</a:t>
            </a:r>
            <a:r>
              <a:rPr lang="en-US" sz="3600" dirty="0"/>
              <a:t> </a:t>
            </a:r>
            <a:r>
              <a:rPr lang="en-US" sz="3600" dirty="0" err="1"/>
              <a:t>reprezinta</a:t>
            </a:r>
            <a:r>
              <a:rPr lang="en-US" sz="3600" dirty="0"/>
              <a:t> un </a:t>
            </a:r>
            <a:r>
              <a:rPr lang="en-US" sz="3600" dirty="0" err="1"/>
              <a:t>jucator</a:t>
            </a:r>
            <a:r>
              <a:rPr lang="en-US" sz="3600" dirty="0"/>
              <a:t>, </a:t>
            </a:r>
            <a:r>
              <a:rPr lang="en-US" sz="3600" dirty="0" err="1"/>
              <a:t>astfel</a:t>
            </a:r>
            <a:r>
              <a:rPr lang="en-US" sz="3600" dirty="0"/>
              <a:t> </a:t>
            </a:r>
            <a:r>
              <a:rPr lang="en-US" sz="3600" dirty="0" err="1"/>
              <a:t>jocul</a:t>
            </a:r>
            <a:r>
              <a:rPr lang="en-US" sz="3600" dirty="0"/>
              <a:t> are </a:t>
            </a:r>
            <a:r>
              <a:rPr lang="en-US" sz="3600" dirty="0" err="1"/>
              <a:t>doi</a:t>
            </a:r>
            <a:r>
              <a:rPr lang="en-US" sz="3600" dirty="0"/>
              <a:t> </a:t>
            </a:r>
            <a:r>
              <a:rPr lang="en-US" sz="3600" dirty="0" err="1"/>
              <a:t>jucatori</a:t>
            </a:r>
            <a:r>
              <a:rPr lang="en-US" sz="3600" dirty="0"/>
              <a:t>( </a:t>
            </a:r>
            <a:r>
              <a:rPr lang="en-US" sz="3600" dirty="0" err="1"/>
              <a:t>doua</a:t>
            </a:r>
            <a:r>
              <a:rPr lang="en-US" sz="3600" dirty="0"/>
              <a:t> potentiometer)</a:t>
            </a:r>
          </a:p>
          <a:p>
            <a:r>
              <a:rPr lang="en-US" sz="3600" dirty="0" err="1"/>
              <a:t>Jocul</a:t>
            </a:r>
            <a:r>
              <a:rPr lang="en-US" sz="3600" dirty="0"/>
              <a:t> se </a:t>
            </a:r>
            <a:r>
              <a:rPr lang="en-US" sz="3600" dirty="0" err="1"/>
              <a:t>poate</a:t>
            </a:r>
            <a:r>
              <a:rPr lang="en-US" sz="3600" dirty="0"/>
              <a:t> </a:t>
            </a:r>
            <a:r>
              <a:rPr lang="en-US" sz="3600" dirty="0" err="1"/>
              <a:t>vedea</a:t>
            </a:r>
            <a:r>
              <a:rPr lang="en-US" sz="3600" dirty="0"/>
              <a:t> pe LCD </a:t>
            </a:r>
          </a:p>
          <a:p>
            <a:r>
              <a:rPr lang="en-US" sz="3600" dirty="0" err="1"/>
              <a:t>Cand</a:t>
            </a:r>
            <a:r>
              <a:rPr lang="en-US" sz="3600" dirty="0"/>
              <a:t> </a:t>
            </a:r>
            <a:r>
              <a:rPr lang="en-US" sz="3600" dirty="0" err="1"/>
              <a:t>unul</a:t>
            </a:r>
            <a:r>
              <a:rPr lang="en-US" sz="3600" dirty="0"/>
              <a:t> din </a:t>
            </a:r>
            <a:r>
              <a:rPr lang="en-US" sz="3600" dirty="0" err="1"/>
              <a:t>jucatori</a:t>
            </a:r>
            <a:r>
              <a:rPr lang="en-US" sz="3600" dirty="0"/>
              <a:t> </a:t>
            </a:r>
            <a:r>
              <a:rPr lang="en-US" sz="3600" dirty="0" err="1"/>
              <a:t>rateaza</a:t>
            </a:r>
            <a:r>
              <a:rPr lang="en-US" sz="3600" dirty="0"/>
              <a:t> </a:t>
            </a:r>
            <a:r>
              <a:rPr lang="en-US" sz="3600" dirty="0" err="1"/>
              <a:t>mingea</a:t>
            </a:r>
            <a:r>
              <a:rPr lang="en-US" sz="3600" dirty="0"/>
              <a:t> de 7 </a:t>
            </a:r>
            <a:r>
              <a:rPr lang="en-US" sz="3600" dirty="0" err="1"/>
              <a:t>ori</a:t>
            </a:r>
            <a:r>
              <a:rPr lang="en-US" sz="3600" dirty="0"/>
              <a:t>, </a:t>
            </a:r>
            <a:r>
              <a:rPr lang="en-US" sz="3600" dirty="0" err="1"/>
              <a:t>celalalt</a:t>
            </a:r>
            <a:r>
              <a:rPr lang="en-US" sz="3600" dirty="0"/>
              <a:t> </a:t>
            </a:r>
            <a:r>
              <a:rPr lang="en-US" sz="3600" dirty="0" err="1"/>
              <a:t>jucator</a:t>
            </a:r>
            <a:r>
              <a:rPr lang="en-US" sz="3600" dirty="0"/>
              <a:t> </a:t>
            </a:r>
            <a:r>
              <a:rPr lang="en-US" sz="3600" dirty="0" err="1"/>
              <a:t>devine</a:t>
            </a:r>
            <a:r>
              <a:rPr lang="en-US" sz="3600" dirty="0"/>
              <a:t> </a:t>
            </a:r>
            <a:r>
              <a:rPr lang="en-US" sz="3600" dirty="0" err="1"/>
              <a:t>invingator</a:t>
            </a:r>
            <a:r>
              <a:rPr lang="en-US" sz="3600" dirty="0"/>
              <a:t> </a:t>
            </a:r>
            <a:r>
              <a:rPr lang="en-US" sz="3600" dirty="0" err="1"/>
              <a:t>iar</a:t>
            </a:r>
            <a:r>
              <a:rPr lang="en-US" sz="3600" dirty="0"/>
              <a:t> </a:t>
            </a:r>
            <a:r>
              <a:rPr lang="en-US" sz="3600" dirty="0" err="1"/>
              <a:t>jocul</a:t>
            </a:r>
            <a:r>
              <a:rPr lang="en-US" sz="3600" dirty="0"/>
              <a:t> se </a:t>
            </a:r>
            <a:r>
              <a:rPr lang="en-US" sz="3600" dirty="0" err="1"/>
              <a:t>poate</a:t>
            </a:r>
            <a:r>
              <a:rPr lang="en-US" sz="3600" dirty="0"/>
              <a:t> </a:t>
            </a:r>
            <a:r>
              <a:rPr lang="en-US" sz="3600" dirty="0" err="1"/>
              <a:t>relua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81742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80</TotalTime>
  <Words>1443</Words>
  <Application>Microsoft Office PowerPoint</Application>
  <PresentationFormat>Widescreen</PresentationFormat>
  <Paragraphs>118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Celestial</vt:lpstr>
      <vt:lpstr>Pong on arduino</vt:lpstr>
      <vt:lpstr>Componente folosite:</vt:lpstr>
      <vt:lpstr>Detalii despre componente</vt:lpstr>
      <vt:lpstr>Display-ul Nokia 5110</vt:lpstr>
      <vt:lpstr>Placuta arduino Uno R3</vt:lpstr>
      <vt:lpstr>Potentiometre cu valoarea de 5k si fire de legatura tata-tata</vt:lpstr>
      <vt:lpstr>Conectare la nivel hardware</vt:lpstr>
      <vt:lpstr>PowerPoint Presentation</vt:lpstr>
      <vt:lpstr>Cum se joaca?</vt:lpstr>
      <vt:lpstr>PowerPoint Presentation</vt:lpstr>
      <vt:lpstr>Cum functioneaza la nivel software?</vt:lpstr>
      <vt:lpstr>Desenarea jocului:</vt:lpstr>
      <vt:lpstr>PowerPoint Presentation</vt:lpstr>
      <vt:lpstr>PowerPoint Presentation</vt:lpstr>
      <vt:lpstr>Cum ruleaza jocul?</vt:lpstr>
      <vt:lpstr>PowerPoint Presentation</vt:lpstr>
      <vt:lpstr>Cum se deplaseaza mingea?</vt:lpstr>
      <vt:lpstr>Cand se termina jocul?</vt:lpstr>
      <vt:lpstr>SetUP() si LOOp()</vt:lpstr>
      <vt:lpstr>PowerPoint Presentation</vt:lpstr>
      <vt:lpstr>Va multumesc!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on arduino</dc:title>
  <dc:creator>Cristina Moga</dc:creator>
  <cp:lastModifiedBy> </cp:lastModifiedBy>
  <cp:revision>51</cp:revision>
  <dcterms:created xsi:type="dcterms:W3CDTF">2019-06-02T22:20:21Z</dcterms:created>
  <dcterms:modified xsi:type="dcterms:W3CDTF">2019-06-02T23:44:08Z</dcterms:modified>
</cp:coreProperties>
</file>